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7"/>
  </p:notesMasterIdLst>
  <p:sldIdLst>
    <p:sldId id="256" r:id="rId2"/>
    <p:sldId id="258" r:id="rId3"/>
    <p:sldId id="260" r:id="rId4"/>
    <p:sldId id="259" r:id="rId5"/>
    <p:sldId id="261"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32" d="100"/>
          <a:sy n="132" d="100"/>
        </p:scale>
        <p:origin x="-1062" y="-7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4C2A8C3-ED9A-4892-9C92-2A577FB50CE5}" type="datetimeFigureOut">
              <a:rPr lang="en-US" smtClean="0"/>
              <a:t>10/23/2011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988718E2-3424-49FA-AC42-59B6BA92A84F}" type="slidenum">
              <a:rPr lang="en-US" smtClean="0"/>
              <a:t>‹#›</a:t>
            </a:fld>
            <a:endParaRPr lang="en-US"/>
          </a:p>
        </p:txBody>
      </p:sp>
    </p:spTree>
    <p:extLst>
      <p:ext uri="{BB962C8B-B14F-4D97-AF65-F5344CB8AC3E}">
        <p14:creationId xmlns:p14="http://schemas.microsoft.com/office/powerpoint/2010/main" val="229376819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ja-JP" altLang="en-US" dirty="0" smtClean="0"/>
              <a:t>こんにちは。就職祝についてお話します。</a:t>
            </a:r>
            <a:endParaRPr lang="en-US" dirty="0"/>
          </a:p>
        </p:txBody>
      </p:sp>
      <p:sp>
        <p:nvSpPr>
          <p:cNvPr id="4" name="Slide Number Placeholder 3"/>
          <p:cNvSpPr>
            <a:spLocks noGrp="1"/>
          </p:cNvSpPr>
          <p:nvPr>
            <p:ph type="sldNum" sz="quarter" idx="10"/>
          </p:nvPr>
        </p:nvSpPr>
        <p:spPr/>
        <p:txBody>
          <a:bodyPr/>
          <a:lstStyle/>
          <a:p>
            <a:fld id="{988718E2-3424-49FA-AC42-59B6BA92A84F}" type="slidenum">
              <a:rPr lang="en-US" smtClean="0"/>
              <a:t>1</a:t>
            </a:fld>
            <a:endParaRPr lang="en-US"/>
          </a:p>
        </p:txBody>
      </p:sp>
    </p:spTree>
    <p:extLst>
      <p:ext uri="{BB962C8B-B14F-4D97-AF65-F5344CB8AC3E}">
        <p14:creationId xmlns:p14="http://schemas.microsoft.com/office/powerpoint/2010/main" val="190809319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ja-JP" altLang="en-US" dirty="0" smtClean="0"/>
              <a:t>就職祝は新しい仕事を見つける時の祝です。アメリカにはほぼ同じの行事をします。一般的なものは手帳、名刺入れ、万年筆、ビジネスバッグなど仕事ですぐに利用できるものを選ぶ人が多いようです。昔から万年筆が就職祝の王道とされてきましたが、昨今ではあまりビジネスで使われることがなくなってきました。</a:t>
            </a:r>
            <a:endParaRPr lang="en-US" dirty="0"/>
          </a:p>
        </p:txBody>
      </p:sp>
      <p:sp>
        <p:nvSpPr>
          <p:cNvPr id="4" name="Slide Number Placeholder 3"/>
          <p:cNvSpPr>
            <a:spLocks noGrp="1"/>
          </p:cNvSpPr>
          <p:nvPr>
            <p:ph type="sldNum" sz="quarter" idx="10"/>
          </p:nvPr>
        </p:nvSpPr>
        <p:spPr/>
        <p:txBody>
          <a:bodyPr/>
          <a:lstStyle/>
          <a:p>
            <a:fld id="{988718E2-3424-49FA-AC42-59B6BA92A84F}" type="slidenum">
              <a:rPr lang="en-US" smtClean="0"/>
              <a:t>2</a:t>
            </a:fld>
            <a:endParaRPr lang="en-US"/>
          </a:p>
        </p:txBody>
      </p:sp>
    </p:spTree>
    <p:extLst>
      <p:ext uri="{BB962C8B-B14F-4D97-AF65-F5344CB8AC3E}">
        <p14:creationId xmlns:p14="http://schemas.microsoft.com/office/powerpoint/2010/main" val="119927036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ja-JP" altLang="en-US" dirty="0" smtClean="0"/>
              <a:t>男性ではネクタイやスーツ、ワイシャツや革靴といった身に着けるものも就職祝として人気があると聞きます。女性も男性と同じくスーツやスカーフなど身に着けるものに人気があり、さりげないおしゃれとしてシンプルなデザインのネックレスやピアスなども就職祝として人気とか。資生堂やコーセー、カネボウ、花王などの化粧品メーカーは古くから女性に愛用されてきた老舗化粧品メーカーとして有名で、就職祝などにもよく活用されています。</a:t>
            </a:r>
            <a:endParaRPr lang="en-US" dirty="0"/>
          </a:p>
        </p:txBody>
      </p:sp>
      <p:sp>
        <p:nvSpPr>
          <p:cNvPr id="4" name="Slide Number Placeholder 3"/>
          <p:cNvSpPr>
            <a:spLocks noGrp="1"/>
          </p:cNvSpPr>
          <p:nvPr>
            <p:ph type="sldNum" sz="quarter" idx="10"/>
          </p:nvPr>
        </p:nvSpPr>
        <p:spPr/>
        <p:txBody>
          <a:bodyPr/>
          <a:lstStyle/>
          <a:p>
            <a:fld id="{988718E2-3424-49FA-AC42-59B6BA92A84F}" type="slidenum">
              <a:rPr lang="en-US" smtClean="0"/>
              <a:t>3</a:t>
            </a:fld>
            <a:endParaRPr lang="en-US"/>
          </a:p>
        </p:txBody>
      </p:sp>
    </p:spTree>
    <p:extLst>
      <p:ext uri="{BB962C8B-B14F-4D97-AF65-F5344CB8AC3E}">
        <p14:creationId xmlns:p14="http://schemas.microsoft.com/office/powerpoint/2010/main" val="54262766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ja-JP" altLang="en-US" dirty="0" smtClean="0"/>
              <a:t>就職祝で一番ポピュラーなものは腕時計のようです。あまりに海外の高級な腕時計は就職祝には向いていないから、セイコーやカシオ、シチズンなどの腕時計は就職祝に向きます。</a:t>
            </a:r>
            <a:endParaRPr lang="en-US" dirty="0"/>
          </a:p>
        </p:txBody>
      </p:sp>
      <p:sp>
        <p:nvSpPr>
          <p:cNvPr id="4" name="Slide Number Placeholder 3"/>
          <p:cNvSpPr>
            <a:spLocks noGrp="1"/>
          </p:cNvSpPr>
          <p:nvPr>
            <p:ph type="sldNum" sz="quarter" idx="10"/>
          </p:nvPr>
        </p:nvSpPr>
        <p:spPr/>
        <p:txBody>
          <a:bodyPr/>
          <a:lstStyle/>
          <a:p>
            <a:fld id="{988718E2-3424-49FA-AC42-59B6BA92A84F}" type="slidenum">
              <a:rPr lang="en-US" smtClean="0"/>
              <a:t>4</a:t>
            </a:fld>
            <a:endParaRPr lang="en-US"/>
          </a:p>
        </p:txBody>
      </p:sp>
    </p:spTree>
    <p:extLst>
      <p:ext uri="{BB962C8B-B14F-4D97-AF65-F5344CB8AC3E}">
        <p14:creationId xmlns:p14="http://schemas.microsoft.com/office/powerpoint/2010/main" val="20252202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ja-JP" altLang="en-US" dirty="0" smtClean="0"/>
              <a:t>これでプレゼンテーションを終わりします。ご成長ありがとうございました。</a:t>
            </a:r>
            <a:endParaRPr lang="en-US" dirty="0"/>
          </a:p>
        </p:txBody>
      </p:sp>
      <p:sp>
        <p:nvSpPr>
          <p:cNvPr id="4" name="Slide Number Placeholder 3"/>
          <p:cNvSpPr>
            <a:spLocks noGrp="1"/>
          </p:cNvSpPr>
          <p:nvPr>
            <p:ph type="sldNum" sz="quarter" idx="10"/>
          </p:nvPr>
        </p:nvSpPr>
        <p:spPr/>
        <p:txBody>
          <a:bodyPr/>
          <a:lstStyle/>
          <a:p>
            <a:fld id="{988718E2-3424-49FA-AC42-59B6BA92A84F}" type="slidenum">
              <a:rPr lang="en-US" smtClean="0"/>
              <a:t>5</a:t>
            </a:fld>
            <a:endParaRPr lang="en-US"/>
          </a:p>
        </p:txBody>
      </p:sp>
    </p:spTree>
    <p:extLst>
      <p:ext uri="{BB962C8B-B14F-4D97-AF65-F5344CB8AC3E}">
        <p14:creationId xmlns:p14="http://schemas.microsoft.com/office/powerpoint/2010/main" val="352285275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en-US" smtClean="0"/>
              <a:t>Click to edit Master title style</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BE6CB44F-16F5-41DF-85C2-7596223F29B3}" type="datetimeFigureOut">
              <a:rPr lang="en-US" smtClean="0"/>
              <a:t>10/23/2011</a:t>
            </a:fld>
            <a:endParaRPr lang="en-US"/>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en-US"/>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77CE4636-F4C9-479F-845C-47E9D19E9254}" type="slidenum">
              <a:rPr lang="en-US" smtClean="0"/>
              <a:t>‹#›</a:t>
            </a:fld>
            <a:endParaRPr lang="en-US"/>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E6CB44F-16F5-41DF-85C2-7596223F29B3}" type="datetimeFigureOut">
              <a:rPr lang="en-US" smtClean="0"/>
              <a:t>10/23/2011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7CE4636-F4C9-479F-845C-47E9D19E9254}"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en-US" smtClean="0"/>
              <a:t>Click to edit Master title style</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E6CB44F-16F5-41DF-85C2-7596223F29B3}" type="datetimeFigureOut">
              <a:rPr lang="en-US" smtClean="0"/>
              <a:t>10/23/2011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7CE4636-F4C9-479F-845C-47E9D19E9254}"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E6CB44F-16F5-41DF-85C2-7596223F29B3}" type="datetimeFigureOut">
              <a:rPr lang="en-US" smtClean="0"/>
              <a:t>10/23/2011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7CE4636-F4C9-479F-845C-47E9D19E9254}"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E6CB44F-16F5-41DF-85C2-7596223F29B3}" type="datetimeFigureOut">
              <a:rPr lang="en-US" smtClean="0"/>
              <a:t>10/23/2011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7CE4636-F4C9-479F-845C-47E9D19E9254}"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BE6CB44F-16F5-41DF-85C2-7596223F29B3}" type="datetimeFigureOut">
              <a:rPr lang="en-US" smtClean="0"/>
              <a:t>10/23/2011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7CE4636-F4C9-479F-845C-47E9D19E9254}" type="slidenum">
              <a:rPr lang="en-US" smtClean="0"/>
              <a:t>‹#›</a:t>
            </a:fld>
            <a:endParaRPr lang="en-US"/>
          </a:p>
        </p:txBody>
      </p:sp>
      <p:sp>
        <p:nvSpPr>
          <p:cNvPr id="9" name="Content Placeholder 8"/>
          <p:cNvSpPr>
            <a:spLocks noGrp="1"/>
          </p:cNvSpPr>
          <p:nvPr>
            <p:ph sz="quarter" idx="13"/>
          </p:nvPr>
        </p:nvSpPr>
        <p:spPr>
          <a:xfrm>
            <a:off x="1042416" y="2313432"/>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E6CB44F-16F5-41DF-85C2-7596223F29B3}" type="datetimeFigureOut">
              <a:rPr lang="en-US" smtClean="0"/>
              <a:t>10/23/2011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7CE4636-F4C9-479F-845C-47E9D19E9254}"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E6CB44F-16F5-41DF-85C2-7596223F29B3}" type="datetimeFigureOut">
              <a:rPr lang="en-US" smtClean="0"/>
              <a:t>10/23/2011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7CE4636-F4C9-479F-845C-47E9D19E9254}"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E6CB44F-16F5-41DF-85C2-7596223F29B3}" type="datetimeFigureOut">
              <a:rPr lang="en-US" smtClean="0"/>
              <a:t>10/23/2011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7CE4636-F4C9-479F-845C-47E9D19E9254}"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BE6CB44F-16F5-41DF-85C2-7596223F29B3}" type="datetimeFigureOut">
              <a:rPr lang="en-US" smtClean="0"/>
              <a:t>10/23/2011</a:t>
            </a:fld>
            <a:endParaRPr lang="en-US"/>
          </a:p>
        </p:txBody>
      </p:sp>
      <p:sp>
        <p:nvSpPr>
          <p:cNvPr id="7" name="Slide Number Placeholder 6"/>
          <p:cNvSpPr>
            <a:spLocks noGrp="1"/>
          </p:cNvSpPr>
          <p:nvPr>
            <p:ph type="sldNum" sz="quarter" idx="12"/>
          </p:nvPr>
        </p:nvSpPr>
        <p:spPr/>
        <p:txBody>
          <a:bodyPr/>
          <a:lstStyle/>
          <a:p>
            <a:fld id="{77CE4636-F4C9-479F-845C-47E9D19E9254}" type="slidenum">
              <a:rPr lang="en-US" smtClean="0"/>
              <a:t>‹#›</a:t>
            </a:fld>
            <a:endParaRPr lang="en-US"/>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US"/>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en-US" smtClean="0"/>
              <a:t>Click to edit Master title style</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en-US" smtClean="0"/>
              <a:t>Click to edit Master title style</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E6CB44F-16F5-41DF-85C2-7596223F29B3}" type="datetimeFigureOut">
              <a:rPr lang="en-US" smtClean="0"/>
              <a:t>10/23/2011</a:t>
            </a:fld>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US"/>
          </a:p>
        </p:txBody>
      </p:sp>
      <p:sp>
        <p:nvSpPr>
          <p:cNvPr id="7" name="Slide Number Placeholder 6"/>
          <p:cNvSpPr>
            <a:spLocks noGrp="1"/>
          </p:cNvSpPr>
          <p:nvPr>
            <p:ph type="sldNum" sz="quarter" idx="12"/>
          </p:nvPr>
        </p:nvSpPr>
        <p:spPr/>
        <p:txBody>
          <a:bodyPr/>
          <a:lstStyle/>
          <a:p>
            <a:fld id="{77CE4636-F4C9-479F-845C-47E9D19E9254}"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BE6CB44F-16F5-41DF-85C2-7596223F29B3}" type="datetimeFigureOut">
              <a:rPr lang="en-US" smtClean="0"/>
              <a:t>10/23/2011</a:t>
            </a:fld>
            <a:endParaRPr lang="en-US"/>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en-US"/>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77CE4636-F4C9-479F-845C-47E9D19E9254}"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0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274320" algn="l" defTabSz="914400" rtl="0"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l" defTabSz="914400" rtl="0"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l" defTabSz="914400" rtl="0"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l" defTabSz="914400" rtl="0"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l" defTabSz="914400" rtl="0"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4572000" y="2819400"/>
            <a:ext cx="3581399" cy="1057836"/>
          </a:xfrm>
        </p:spPr>
        <p:txBody>
          <a:bodyPr/>
          <a:lstStyle/>
          <a:p>
            <a:r>
              <a:rPr lang="ja-JP" altLang="en-US" dirty="0"/>
              <a:t>就職祝いの贈物</a:t>
            </a:r>
            <a:endParaRPr lang="en-US" dirty="0"/>
          </a:p>
        </p:txBody>
      </p:sp>
      <p:sp>
        <p:nvSpPr>
          <p:cNvPr id="3" name="Subtitle 2"/>
          <p:cNvSpPr>
            <a:spLocks noGrp="1"/>
          </p:cNvSpPr>
          <p:nvPr>
            <p:ph type="subTitle" idx="1"/>
          </p:nvPr>
        </p:nvSpPr>
        <p:spPr>
          <a:xfrm>
            <a:off x="4733365" y="4953000"/>
            <a:ext cx="3309803" cy="728709"/>
          </a:xfrm>
        </p:spPr>
        <p:txBody>
          <a:bodyPr/>
          <a:lstStyle/>
          <a:p>
            <a:r>
              <a:rPr lang="ja-JP" altLang="en-US" dirty="0" smtClean="0">
                <a:latin typeface="Meiryo UI" pitchFamily="34" charset="-128"/>
                <a:ea typeface="Meiryo UI" pitchFamily="34" charset="-128"/>
                <a:cs typeface="Meiryo UI" pitchFamily="34" charset="-128"/>
              </a:rPr>
              <a:t>ローング・ウイン</a:t>
            </a:r>
            <a:endParaRPr lang="en-US" altLang="ja-JP" dirty="0" smtClean="0">
              <a:latin typeface="Meiryo UI" pitchFamily="34" charset="-128"/>
              <a:ea typeface="Meiryo UI" pitchFamily="34" charset="-128"/>
              <a:cs typeface="Meiryo UI" pitchFamily="34" charset="-128"/>
            </a:endParaRPr>
          </a:p>
          <a:p>
            <a:r>
              <a:rPr lang="en-US" dirty="0" smtClean="0"/>
              <a:t>10/19/2011 2:17:50 PM</a:t>
            </a:r>
            <a:endParaRPr lang="en-US" dirty="0"/>
          </a:p>
        </p:txBody>
      </p:sp>
    </p:spTree>
    <p:extLst>
      <p:ext uri="{BB962C8B-B14F-4D97-AF65-F5344CB8AC3E}">
        <p14:creationId xmlns:p14="http://schemas.microsoft.com/office/powerpoint/2010/main" val="246625070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ja-JP" altLang="en-US" dirty="0"/>
              <a:t>就職祝の定</a:t>
            </a:r>
            <a:r>
              <a:rPr lang="ja-JP" altLang="en-US" dirty="0" smtClean="0"/>
              <a:t>番</a:t>
            </a:r>
            <a:endParaRPr lang="en-US" dirty="0"/>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51994500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dirty="0"/>
              <a:t>性別の贈り物</a:t>
            </a:r>
            <a:endParaRPr lang="en-US" dirty="0"/>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79416419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dirty="0"/>
              <a:t>一番人</a:t>
            </a:r>
            <a:r>
              <a:rPr lang="ja-JP" altLang="en-US" dirty="0" smtClean="0"/>
              <a:t>気な物は</a:t>
            </a:r>
            <a:r>
              <a:rPr lang="ja-JP" altLang="en-US" dirty="0"/>
              <a:t>？</a:t>
            </a:r>
            <a:endParaRPr lang="en-US" dirty="0"/>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296592356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dirty="0"/>
              <a:t>参考文献</a:t>
            </a:r>
            <a:endParaRPr lang="en-US" dirty="0"/>
          </a:p>
        </p:txBody>
      </p:sp>
      <p:sp>
        <p:nvSpPr>
          <p:cNvPr id="3" name="Content Placeholder 2"/>
          <p:cNvSpPr>
            <a:spLocks noGrp="1"/>
          </p:cNvSpPr>
          <p:nvPr>
            <p:ph idx="1"/>
          </p:nvPr>
        </p:nvSpPr>
        <p:spPr/>
        <p:txBody>
          <a:bodyPr/>
          <a:lstStyle/>
          <a:p>
            <a:endParaRPr lang="en-US" dirty="0"/>
          </a:p>
        </p:txBody>
      </p:sp>
    </p:spTree>
    <p:extLst>
      <p:ext uri="{BB962C8B-B14F-4D97-AF65-F5344CB8AC3E}">
        <p14:creationId xmlns:p14="http://schemas.microsoft.com/office/powerpoint/2010/main" val="1777001279"/>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ustin">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Austin">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980</TotalTime>
  <Words>528</Words>
  <Application>Microsoft Office PowerPoint</Application>
  <PresentationFormat>On-screen Show (4:3)</PresentationFormat>
  <Paragraphs>17</Paragraphs>
  <Slides>5</Slides>
  <Notes>5</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Austin</vt:lpstr>
      <vt:lpstr>就職祝いの贈物</vt:lpstr>
      <vt:lpstr>就職祝の定番</vt:lpstr>
      <vt:lpstr>性別の贈り物</vt:lpstr>
      <vt:lpstr>一番人気な物は？</vt:lpstr>
      <vt:lpstr>参考文献</vt:lpstr>
    </vt:vector>
  </TitlesOfParts>
  <Company>TAMUCLLA</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就職祝いの贈物</dc:title>
  <dc:creator>Huynh, Long Thien</dc:creator>
  <cp:lastModifiedBy>EnlightenedCurtains</cp:lastModifiedBy>
  <cp:revision>6</cp:revision>
  <dcterms:created xsi:type="dcterms:W3CDTF">2011-10-19T19:15:15Z</dcterms:created>
  <dcterms:modified xsi:type="dcterms:W3CDTF">2011-10-24T17:29:55Z</dcterms:modified>
</cp:coreProperties>
</file>

<file path=docProps/thumbnail.jpeg>
</file>